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041F984-63C3-463B-B932-19B232E0E607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073B129-BF1A-4F97-80C6-4B19C43E5924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29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F984-63C3-463B-B932-19B232E0E607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B129-BF1A-4F97-80C6-4B19C43E5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890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F984-63C3-463B-B932-19B232E0E607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B129-BF1A-4F97-80C6-4B19C43E5924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343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F984-63C3-463B-B932-19B232E0E607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B129-BF1A-4F97-80C6-4B19C43E5924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471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F984-63C3-463B-B932-19B232E0E607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B129-BF1A-4F97-80C6-4B19C43E5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214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F984-63C3-463B-B932-19B232E0E607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B129-BF1A-4F97-80C6-4B19C43E5924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382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F984-63C3-463B-B932-19B232E0E607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B129-BF1A-4F97-80C6-4B19C43E5924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062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F984-63C3-463B-B932-19B232E0E607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B129-BF1A-4F97-80C6-4B19C43E5924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165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F984-63C3-463B-B932-19B232E0E607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B129-BF1A-4F97-80C6-4B19C43E5924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12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F984-63C3-463B-B932-19B232E0E607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B129-BF1A-4F97-80C6-4B19C43E5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35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F984-63C3-463B-B932-19B232E0E607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B129-BF1A-4F97-80C6-4B19C43E5924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44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F984-63C3-463B-B932-19B232E0E607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B129-BF1A-4F97-80C6-4B19C43E5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51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F984-63C3-463B-B932-19B232E0E607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B129-BF1A-4F97-80C6-4B19C43E5924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3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F984-63C3-463B-B932-19B232E0E607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B129-BF1A-4F97-80C6-4B19C43E5924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38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F984-63C3-463B-B932-19B232E0E607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B129-BF1A-4F97-80C6-4B19C43E5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57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F984-63C3-463B-B932-19B232E0E607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B129-BF1A-4F97-80C6-4B19C43E5924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578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F984-63C3-463B-B932-19B232E0E607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B129-BF1A-4F97-80C6-4B19C43E5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48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41F984-63C3-463B-B932-19B232E0E607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73B129-BF1A-4F97-80C6-4B19C43E5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38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824" y="2012360"/>
            <a:ext cx="3105530" cy="310553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67589" y="111711"/>
            <a:ext cx="9144000" cy="23876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u="sng" dirty="0" err="1" smtClean="0"/>
              <a:t>Gu</a:t>
            </a:r>
            <a:r>
              <a:rPr lang="en-GB" b="1" u="sng" dirty="0" smtClean="0"/>
              <a:t> Cheesecake</a:t>
            </a:r>
            <a:endParaRPr lang="en-GB" b="1" u="sng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656303" y="4848724"/>
            <a:ext cx="6815669" cy="13208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i="1" u="sng" dirty="0" smtClean="0"/>
              <a:t>It’s to good for mum.</a:t>
            </a:r>
            <a:endParaRPr lang="en-GB" sz="2800" b="1" i="1" u="sng" dirty="0"/>
          </a:p>
        </p:txBody>
      </p:sp>
    </p:spTree>
    <p:extLst>
      <p:ext uri="{BB962C8B-B14F-4D97-AF65-F5344CB8AC3E}">
        <p14:creationId xmlns:p14="http://schemas.microsoft.com/office/powerpoint/2010/main" val="812118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u="sng" dirty="0" smtClean="0"/>
              <a:t>What is </a:t>
            </a:r>
            <a:r>
              <a:rPr lang="en-GB" sz="5400" b="1" u="sng" dirty="0" err="1" smtClean="0"/>
              <a:t>Gu</a:t>
            </a:r>
            <a:r>
              <a:rPr lang="en-GB" sz="5400" b="1" u="sng" dirty="0" smtClean="0"/>
              <a:t>?</a:t>
            </a:r>
            <a:endParaRPr lang="en-GB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err="1" smtClean="0"/>
              <a:t>Gu</a:t>
            </a:r>
            <a:r>
              <a:rPr lang="en-GB" sz="3600" dirty="0" smtClean="0"/>
              <a:t> is a international gourmet pudding specialists.</a:t>
            </a:r>
          </a:p>
          <a:p>
            <a:r>
              <a:rPr lang="en-GB" sz="3600" dirty="0" smtClean="0"/>
              <a:t>They sell in multiple retailors.</a:t>
            </a:r>
          </a:p>
          <a:p>
            <a:r>
              <a:rPr lang="en-GB" sz="3600" dirty="0" smtClean="0"/>
              <a:t>They have never had a single TV advertisement in the past.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485756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u="sng" dirty="0" smtClean="0"/>
              <a:t>Rebranding</a:t>
            </a:r>
            <a:endParaRPr lang="en-GB" sz="5400" b="1" u="sng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Survey indicates perceived consumer to be female.</a:t>
            </a:r>
          </a:p>
          <a:p>
            <a:r>
              <a:rPr lang="en-GB" sz="3600" dirty="0" smtClean="0"/>
              <a:t>Both male and female participants all enjoy cheesecake.</a:t>
            </a:r>
          </a:p>
          <a:p>
            <a:r>
              <a:rPr lang="en-GB" sz="3600" dirty="0" smtClean="0"/>
              <a:t>Never been targeted at younger consumers.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23079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u="sng" dirty="0" smtClean="0"/>
              <a:t>Ideas for Remarketing</a:t>
            </a:r>
            <a:endParaRPr lang="en-GB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Targeting 16-21 demographic.</a:t>
            </a:r>
          </a:p>
          <a:p>
            <a:r>
              <a:rPr lang="en-GB" sz="3600" dirty="0" smtClean="0"/>
              <a:t>Make it theirs.</a:t>
            </a:r>
          </a:p>
          <a:p>
            <a:r>
              <a:rPr lang="en-GB" sz="3600" dirty="0" smtClean="0"/>
              <a:t>Make it for anytime.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674732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91" y="1233134"/>
            <a:ext cx="7709095" cy="4988689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94352" y="26689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5400" b="1" u="sng" smtClean="0"/>
              <a:t>Storyboard</a:t>
            </a:r>
            <a:endParaRPr lang="en-GB" sz="5400" b="1" u="sng" dirty="0"/>
          </a:p>
        </p:txBody>
      </p:sp>
    </p:spTree>
    <p:extLst>
      <p:ext uri="{BB962C8B-B14F-4D97-AF65-F5344CB8AC3E}">
        <p14:creationId xmlns:p14="http://schemas.microsoft.com/office/powerpoint/2010/main" val="2445376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u="sng" dirty="0" smtClean="0"/>
              <a:t>Final Thoughts</a:t>
            </a:r>
            <a:endParaRPr lang="en-GB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/>
              <a:t>It’s fresh and new!</a:t>
            </a:r>
          </a:p>
          <a:p>
            <a:r>
              <a:rPr lang="en-GB" sz="3600" dirty="0" smtClean="0"/>
              <a:t>Treat 16-21 demographic with maturity and not comedy.</a:t>
            </a:r>
          </a:p>
          <a:p>
            <a:r>
              <a:rPr lang="en-GB" sz="3600" dirty="0" smtClean="0"/>
              <a:t>No previous marketing constraints.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9157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</TotalTime>
  <Words>101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PowerPoint Presentation</vt:lpstr>
      <vt:lpstr>What is Gu?</vt:lpstr>
      <vt:lpstr>Rebranding</vt:lpstr>
      <vt:lpstr>Ideas for Remarketing</vt:lpstr>
      <vt:lpstr>PowerPoint Presentation</vt:lpstr>
      <vt:lpstr>Final Thoughts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Arnott</dc:creator>
  <cp:lastModifiedBy>Craig Arnott</cp:lastModifiedBy>
  <cp:revision>4</cp:revision>
  <dcterms:created xsi:type="dcterms:W3CDTF">2014-11-03T18:02:20Z</dcterms:created>
  <dcterms:modified xsi:type="dcterms:W3CDTF">2014-11-04T09:25:18Z</dcterms:modified>
</cp:coreProperties>
</file>